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86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90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11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40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593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11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8609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075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64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02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581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E9083-6356-4E2D-A7D6-1006AA2DCFCE}" type="datetimeFigureOut">
              <a:rPr lang="zh-TW" altLang="en-US" smtClean="0"/>
              <a:t>2019/12/2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50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Hackthissite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en-US" altLang="zh-TW" dirty="0" smtClean="0"/>
              <a:t>Application </a:t>
            </a:r>
            <a:r>
              <a:rPr lang="en-US" altLang="zh-TW" dirty="0"/>
              <a:t>Challenge 3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Group6-1051409 </a:t>
            </a:r>
            <a:r>
              <a:rPr lang="zh-TW" altLang="en-US" dirty="0" smtClean="0"/>
              <a:t>張峻維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023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65" y="1330037"/>
            <a:ext cx="10093199" cy="405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542925"/>
            <a:ext cx="113347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616363" y="2198254"/>
            <a:ext cx="10575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參考資料：</a:t>
            </a:r>
            <a:endParaRPr lang="en-US" altLang="zh-TW" dirty="0" smtClean="0"/>
          </a:p>
          <a:p>
            <a:r>
              <a:rPr lang="en-US" altLang="zh-TW" dirty="0"/>
              <a:t>http://</a:t>
            </a:r>
            <a:r>
              <a:rPr lang="en-US" altLang="zh-TW" dirty="0" smtClean="0"/>
              <a:t>sp4hack.blogspot.com/2012/09/hack-this-site-application-3.html</a:t>
            </a:r>
          </a:p>
          <a:p>
            <a:r>
              <a:rPr lang="en-US" altLang="zh-TW" dirty="0"/>
              <a:t>http://www.nullsecurity.org/article/hackthissite_org_application_challenges#app_03w</a:t>
            </a:r>
          </a:p>
          <a:p>
            <a:r>
              <a:rPr lang="en-US" altLang="zh-TW" dirty="0"/>
              <a:t>https://www.youtube.com/watch?v=C5SbCX24_Ug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52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44" y="1505528"/>
            <a:ext cx="5608638" cy="42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31" y="1487057"/>
            <a:ext cx="5611550" cy="425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5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9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180"/>
            <a:ext cx="12192000" cy="65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4" y="0"/>
            <a:ext cx="884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3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17</Words>
  <Application>Microsoft Office PowerPoint</Application>
  <PresentationFormat>寬螢幕</PresentationFormat>
  <Paragraphs>6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Arial</vt:lpstr>
      <vt:lpstr>Calibri</vt:lpstr>
      <vt:lpstr>Calibri Light</vt:lpstr>
      <vt:lpstr>Office 佈景主題</vt:lpstr>
      <vt:lpstr>Hackthissite  Application Challenge 3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4</cp:revision>
  <dcterms:created xsi:type="dcterms:W3CDTF">2019-12-02T14:47:31Z</dcterms:created>
  <dcterms:modified xsi:type="dcterms:W3CDTF">2019-12-02T15:54:08Z</dcterms:modified>
</cp:coreProperties>
</file>